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31" r:id="rId5"/>
    <p:sldId id="322" r:id="rId6"/>
    <p:sldId id="323" r:id="rId7"/>
    <p:sldId id="262" r:id="rId8"/>
    <p:sldId id="324" r:id="rId9"/>
    <p:sldId id="259" r:id="rId10"/>
    <p:sldId id="325" r:id="rId11"/>
    <p:sldId id="261" r:id="rId12"/>
    <p:sldId id="263" r:id="rId13"/>
    <p:sldId id="326" r:id="rId14"/>
    <p:sldId id="327" r:id="rId15"/>
    <p:sldId id="328" r:id="rId16"/>
    <p:sldId id="32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ud Teutelink" initials="RT" lastIdx="1" clrIdx="0">
    <p:extLst>
      <p:ext uri="{19B8F6BF-5375-455C-9EA6-DF929625EA0E}">
        <p15:presenceInfo xmlns:p15="http://schemas.microsoft.com/office/powerpoint/2012/main" userId="S::r.teutelink@helicon.nl::6bc82031-55af-41aa-8bc3-6ed51eb60f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093FBA53-E7DD-4332-A24B-3BF56981F516}"/>
    <pc:docChg chg="undo custSel delSld modSld delMainMaster">
      <pc:chgData name="Jacintha Westerink" userId="8afea143-2072-4321-832c-d695a2a40b89" providerId="ADAL" clId="{093FBA53-E7DD-4332-A24B-3BF56981F516}" dt="2022-09-22T08:04:22.043" v="65" actId="20577"/>
      <pc:docMkLst>
        <pc:docMk/>
      </pc:docMkLst>
      <pc:sldChg chg="del">
        <pc:chgData name="Jacintha Westerink" userId="8afea143-2072-4321-832c-d695a2a40b89" providerId="ADAL" clId="{093FBA53-E7DD-4332-A24B-3BF56981F516}" dt="2022-09-22T07:56:14.787" v="12" actId="47"/>
        <pc:sldMkLst>
          <pc:docMk/>
          <pc:sldMk cId="2313947102" sldId="270"/>
        </pc:sldMkLst>
      </pc:sldChg>
      <pc:sldChg chg="del">
        <pc:chgData name="Jacintha Westerink" userId="8afea143-2072-4321-832c-d695a2a40b89" providerId="ADAL" clId="{093FBA53-E7DD-4332-A24B-3BF56981F516}" dt="2022-09-22T07:56:15.291" v="13" actId="47"/>
        <pc:sldMkLst>
          <pc:docMk/>
          <pc:sldMk cId="12280448" sldId="271"/>
        </pc:sldMkLst>
      </pc:sldChg>
      <pc:sldChg chg="del">
        <pc:chgData name="Jacintha Westerink" userId="8afea143-2072-4321-832c-d695a2a40b89" providerId="ADAL" clId="{093FBA53-E7DD-4332-A24B-3BF56981F516}" dt="2022-09-22T07:56:16.444" v="15" actId="47"/>
        <pc:sldMkLst>
          <pc:docMk/>
          <pc:sldMk cId="1740269285" sldId="272"/>
        </pc:sldMkLst>
      </pc:sldChg>
      <pc:sldChg chg="del">
        <pc:chgData name="Jacintha Westerink" userId="8afea143-2072-4321-832c-d695a2a40b89" providerId="ADAL" clId="{093FBA53-E7DD-4332-A24B-3BF56981F516}" dt="2022-09-22T07:56:17.341" v="16" actId="47"/>
        <pc:sldMkLst>
          <pc:docMk/>
          <pc:sldMk cId="776483222" sldId="273"/>
        </pc:sldMkLst>
      </pc:sldChg>
      <pc:sldChg chg="del">
        <pc:chgData name="Jacintha Westerink" userId="8afea143-2072-4321-832c-d695a2a40b89" providerId="ADAL" clId="{093FBA53-E7DD-4332-A24B-3BF56981F516}" dt="2022-09-22T07:56:17.802" v="17" actId="47"/>
        <pc:sldMkLst>
          <pc:docMk/>
          <pc:sldMk cId="3931749330" sldId="274"/>
        </pc:sldMkLst>
      </pc:sldChg>
      <pc:sldChg chg="del">
        <pc:chgData name="Jacintha Westerink" userId="8afea143-2072-4321-832c-d695a2a40b89" providerId="ADAL" clId="{093FBA53-E7DD-4332-A24B-3BF56981F516}" dt="2022-09-22T07:56:03.543" v="0" actId="47"/>
        <pc:sldMkLst>
          <pc:docMk/>
          <pc:sldMk cId="1125532939" sldId="280"/>
        </pc:sldMkLst>
      </pc:sldChg>
      <pc:sldChg chg="del">
        <pc:chgData name="Jacintha Westerink" userId="8afea143-2072-4321-832c-d695a2a40b89" providerId="ADAL" clId="{093FBA53-E7DD-4332-A24B-3BF56981F516}" dt="2022-09-22T07:56:05.153" v="1" actId="47"/>
        <pc:sldMkLst>
          <pc:docMk/>
          <pc:sldMk cId="1517426337" sldId="281"/>
        </pc:sldMkLst>
      </pc:sldChg>
      <pc:sldChg chg="del">
        <pc:chgData name="Jacintha Westerink" userId="8afea143-2072-4321-832c-d695a2a40b89" providerId="ADAL" clId="{093FBA53-E7DD-4332-A24B-3BF56981F516}" dt="2022-09-22T07:56:06.786" v="5" actId="47"/>
        <pc:sldMkLst>
          <pc:docMk/>
          <pc:sldMk cId="3184369235" sldId="282"/>
        </pc:sldMkLst>
      </pc:sldChg>
      <pc:sldChg chg="del">
        <pc:chgData name="Jacintha Westerink" userId="8afea143-2072-4321-832c-d695a2a40b89" providerId="ADAL" clId="{093FBA53-E7DD-4332-A24B-3BF56981F516}" dt="2022-09-22T07:56:07.396" v="6" actId="47"/>
        <pc:sldMkLst>
          <pc:docMk/>
          <pc:sldMk cId="133046114" sldId="283"/>
        </pc:sldMkLst>
      </pc:sldChg>
      <pc:sldChg chg="del">
        <pc:chgData name="Jacintha Westerink" userId="8afea143-2072-4321-832c-d695a2a40b89" providerId="ADAL" clId="{093FBA53-E7DD-4332-A24B-3BF56981F516}" dt="2022-09-22T07:56:06.325" v="4" actId="47"/>
        <pc:sldMkLst>
          <pc:docMk/>
          <pc:sldMk cId="1128407553" sldId="284"/>
        </pc:sldMkLst>
      </pc:sldChg>
      <pc:sldChg chg="del">
        <pc:chgData name="Jacintha Westerink" userId="8afea143-2072-4321-832c-d695a2a40b89" providerId="ADAL" clId="{093FBA53-E7DD-4332-A24B-3BF56981F516}" dt="2022-09-22T07:56:12.551" v="8" actId="47"/>
        <pc:sldMkLst>
          <pc:docMk/>
          <pc:sldMk cId="1905550945" sldId="285"/>
        </pc:sldMkLst>
      </pc:sldChg>
      <pc:sldChg chg="del">
        <pc:chgData name="Jacintha Westerink" userId="8afea143-2072-4321-832c-d695a2a40b89" providerId="ADAL" clId="{093FBA53-E7DD-4332-A24B-3BF56981F516}" dt="2022-09-22T07:56:12.954" v="9" actId="47"/>
        <pc:sldMkLst>
          <pc:docMk/>
          <pc:sldMk cId="3082892393" sldId="286"/>
        </pc:sldMkLst>
      </pc:sldChg>
      <pc:sldChg chg="del">
        <pc:chgData name="Jacintha Westerink" userId="8afea143-2072-4321-832c-d695a2a40b89" providerId="ADAL" clId="{093FBA53-E7DD-4332-A24B-3BF56981F516}" dt="2022-09-22T07:56:13.392" v="10" actId="47"/>
        <pc:sldMkLst>
          <pc:docMk/>
          <pc:sldMk cId="2943231181" sldId="287"/>
        </pc:sldMkLst>
      </pc:sldChg>
      <pc:sldChg chg="del">
        <pc:chgData name="Jacintha Westerink" userId="8afea143-2072-4321-832c-d695a2a40b89" providerId="ADAL" clId="{093FBA53-E7DD-4332-A24B-3BF56981F516}" dt="2022-09-22T07:56:19.004" v="19" actId="47"/>
        <pc:sldMkLst>
          <pc:docMk/>
          <pc:sldMk cId="3514187479" sldId="289"/>
        </pc:sldMkLst>
      </pc:sldChg>
      <pc:sldChg chg="del">
        <pc:chgData name="Jacintha Westerink" userId="8afea143-2072-4321-832c-d695a2a40b89" providerId="ADAL" clId="{093FBA53-E7DD-4332-A24B-3BF56981F516}" dt="2022-09-22T07:56:18.385" v="18" actId="47"/>
        <pc:sldMkLst>
          <pc:docMk/>
          <pc:sldMk cId="3892540380" sldId="291"/>
        </pc:sldMkLst>
      </pc:sldChg>
      <pc:sldChg chg="modSp mod">
        <pc:chgData name="Jacintha Westerink" userId="8afea143-2072-4321-832c-d695a2a40b89" providerId="ADAL" clId="{093FBA53-E7DD-4332-A24B-3BF56981F516}" dt="2022-09-22T08:01:53.273" v="59" actId="20577"/>
        <pc:sldMkLst>
          <pc:docMk/>
          <pc:sldMk cId="4077210596" sldId="322"/>
        </pc:sldMkLst>
        <pc:spChg chg="mod">
          <ac:chgData name="Jacintha Westerink" userId="8afea143-2072-4321-832c-d695a2a40b89" providerId="ADAL" clId="{093FBA53-E7DD-4332-A24B-3BF56981F516}" dt="2022-09-22T08:01:53.273" v="59" actId="20577"/>
          <ac:spMkLst>
            <pc:docMk/>
            <pc:sldMk cId="4077210596" sldId="322"/>
            <ac:spMk id="4" creationId="{3231AD8D-20BD-433E-81C9-597665D64485}"/>
          </ac:spMkLst>
        </pc:spChg>
      </pc:sldChg>
      <pc:sldChg chg="modSp mod">
        <pc:chgData name="Jacintha Westerink" userId="8afea143-2072-4321-832c-d695a2a40b89" providerId="ADAL" clId="{093FBA53-E7DD-4332-A24B-3BF56981F516}" dt="2022-09-22T08:04:22.043" v="65" actId="20577"/>
        <pc:sldMkLst>
          <pc:docMk/>
          <pc:sldMk cId="3072817671" sldId="329"/>
        </pc:sldMkLst>
        <pc:spChg chg="mod">
          <ac:chgData name="Jacintha Westerink" userId="8afea143-2072-4321-832c-d695a2a40b89" providerId="ADAL" clId="{093FBA53-E7DD-4332-A24B-3BF56981F516}" dt="2022-09-22T08:04:22.043" v="65" actId="20577"/>
          <ac:spMkLst>
            <pc:docMk/>
            <pc:sldMk cId="3072817671" sldId="329"/>
            <ac:spMk id="3" creationId="{DA8317DE-F25C-4D4F-8E78-52146D007EDA}"/>
          </ac:spMkLst>
        </pc:spChg>
        <pc:picChg chg="mod">
          <ac:chgData name="Jacintha Westerink" userId="8afea143-2072-4321-832c-d695a2a40b89" providerId="ADAL" clId="{093FBA53-E7DD-4332-A24B-3BF56981F516}" dt="2022-09-22T08:04:07.439" v="62" actId="1076"/>
          <ac:picMkLst>
            <pc:docMk/>
            <pc:sldMk cId="3072817671" sldId="329"/>
            <ac:picMk id="2" creationId="{1C837C7F-3B57-43C7-8579-6EBD368D35AA}"/>
          </ac:picMkLst>
        </pc:picChg>
      </pc:sldChg>
      <pc:sldChg chg="addSp delSp modSp del mod">
        <pc:chgData name="Jacintha Westerink" userId="8afea143-2072-4321-832c-d695a2a40b89" providerId="ADAL" clId="{093FBA53-E7DD-4332-A24B-3BF56981F516}" dt="2022-09-22T08:04:04.425" v="61" actId="2696"/>
        <pc:sldMkLst>
          <pc:docMk/>
          <pc:sldMk cId="2023184933" sldId="330"/>
        </pc:sldMkLst>
        <pc:spChg chg="del">
          <ac:chgData name="Jacintha Westerink" userId="8afea143-2072-4321-832c-d695a2a40b89" providerId="ADAL" clId="{093FBA53-E7DD-4332-A24B-3BF56981F516}" dt="2022-09-22T08:03:57.796" v="60" actId="478"/>
          <ac:spMkLst>
            <pc:docMk/>
            <pc:sldMk cId="2023184933" sldId="330"/>
            <ac:spMk id="3" creationId="{637BDB42-8E2C-4488-96E9-13C6ACB41678}"/>
          </ac:spMkLst>
        </pc:spChg>
        <pc:spChg chg="add mod">
          <ac:chgData name="Jacintha Westerink" userId="8afea143-2072-4321-832c-d695a2a40b89" providerId="ADAL" clId="{093FBA53-E7DD-4332-A24B-3BF56981F516}" dt="2022-09-22T08:03:57.796" v="60" actId="478"/>
          <ac:spMkLst>
            <pc:docMk/>
            <pc:sldMk cId="2023184933" sldId="330"/>
            <ac:spMk id="5" creationId="{340411FA-354A-099C-53B5-D09A0D84031E}"/>
          </ac:spMkLst>
        </pc:spChg>
      </pc:sldChg>
      <pc:sldChg chg="addSp delSp modSp mod setBg setClrOvrMap">
        <pc:chgData name="Jacintha Westerink" userId="8afea143-2072-4321-832c-d695a2a40b89" providerId="ADAL" clId="{093FBA53-E7DD-4332-A24B-3BF56981F516}" dt="2022-09-22T08:00:45.934" v="40" actId="26606"/>
        <pc:sldMkLst>
          <pc:docMk/>
          <pc:sldMk cId="531203044" sldId="331"/>
        </pc:sldMkLst>
        <pc:spChg chg="mod ord">
          <ac:chgData name="Jacintha Westerink" userId="8afea143-2072-4321-832c-d695a2a40b89" providerId="ADAL" clId="{093FBA53-E7DD-4332-A24B-3BF56981F516}" dt="2022-09-22T08:00:45.934" v="40" actId="26606"/>
          <ac:spMkLst>
            <pc:docMk/>
            <pc:sldMk cId="531203044" sldId="331"/>
            <ac:spMk id="4" creationId="{B9A86FD2-8FDC-482C-BE7A-B5271BE5B533}"/>
          </ac:spMkLst>
        </pc:spChg>
        <pc:spChg chg="del">
          <ac:chgData name="Jacintha Westerink" userId="8afea143-2072-4321-832c-d695a2a40b89" providerId="ADAL" clId="{093FBA53-E7DD-4332-A24B-3BF56981F516}" dt="2022-09-22T07:56:24.839" v="20" actId="478"/>
          <ac:spMkLst>
            <pc:docMk/>
            <pc:sldMk cId="531203044" sldId="331"/>
            <ac:spMk id="5" creationId="{29ECB83C-0417-4D3F-B5D4-FE0B5C2973A7}"/>
          </ac:spMkLst>
        </pc:spChg>
        <pc:spChg chg="add">
          <ac:chgData name="Jacintha Westerink" userId="8afea143-2072-4321-832c-d695a2a40b89" providerId="ADAL" clId="{093FBA53-E7DD-4332-A24B-3BF56981F516}" dt="2022-09-22T08:00:45.934" v="40" actId="26606"/>
          <ac:spMkLst>
            <pc:docMk/>
            <pc:sldMk cId="531203044" sldId="331"/>
            <ac:spMk id="19" creationId="{3F24A09B-713F-43FC-AB6E-B88083968522}"/>
          </ac:spMkLst>
        </pc:spChg>
        <pc:spChg chg="add del">
          <ac:chgData name="Jacintha Westerink" userId="8afea143-2072-4321-832c-d695a2a40b89" providerId="ADAL" clId="{093FBA53-E7DD-4332-A24B-3BF56981F516}" dt="2022-09-22T08:00:43.468" v="37" actId="26606"/>
          <ac:spMkLst>
            <pc:docMk/>
            <pc:sldMk cId="531203044" sldId="331"/>
            <ac:spMk id="22" creationId="{3F24A09B-713F-43FC-AB6E-B88083968522}"/>
          </ac:spMkLst>
        </pc:spChg>
        <pc:picChg chg="add mod ord">
          <ac:chgData name="Jacintha Westerink" userId="8afea143-2072-4321-832c-d695a2a40b89" providerId="ADAL" clId="{093FBA53-E7DD-4332-A24B-3BF56981F516}" dt="2022-09-22T08:00:45.934" v="40" actId="26606"/>
          <ac:picMkLst>
            <pc:docMk/>
            <pc:sldMk cId="531203044" sldId="331"/>
            <ac:picMk id="3" creationId="{7534AA6B-86E2-36DB-2EC0-7CDA92439A81}"/>
          </ac:picMkLst>
        </pc:picChg>
        <pc:picChg chg="add mod ord">
          <ac:chgData name="Jacintha Westerink" userId="8afea143-2072-4321-832c-d695a2a40b89" providerId="ADAL" clId="{093FBA53-E7DD-4332-A24B-3BF56981F516}" dt="2022-09-22T08:00:45.934" v="40" actId="26606"/>
          <ac:picMkLst>
            <pc:docMk/>
            <pc:sldMk cId="531203044" sldId="331"/>
            <ac:picMk id="7" creationId="{FECFB20A-AEB0-AF1A-D44F-CB27698F6D10}"/>
          </ac:picMkLst>
        </pc:picChg>
        <pc:picChg chg="add mod ord">
          <ac:chgData name="Jacintha Westerink" userId="8afea143-2072-4321-832c-d695a2a40b89" providerId="ADAL" clId="{093FBA53-E7DD-4332-A24B-3BF56981F516}" dt="2022-09-22T08:00:45.934" v="40" actId="26606"/>
          <ac:picMkLst>
            <pc:docMk/>
            <pc:sldMk cId="531203044" sldId="331"/>
            <ac:picMk id="9" creationId="{3662E947-1477-4685-7472-31D132E456B0}"/>
          </ac:picMkLst>
        </pc:picChg>
        <pc:picChg chg="add mod ord">
          <ac:chgData name="Jacintha Westerink" userId="8afea143-2072-4321-832c-d695a2a40b89" providerId="ADAL" clId="{093FBA53-E7DD-4332-A24B-3BF56981F516}" dt="2022-09-22T08:00:45.934" v="40" actId="26606"/>
          <ac:picMkLst>
            <pc:docMk/>
            <pc:sldMk cId="531203044" sldId="331"/>
            <ac:picMk id="11" creationId="{310FE37F-54F8-B9AB-C3A7-D7BC00F1A502}"/>
          </ac:picMkLst>
        </pc:picChg>
        <pc:picChg chg="add mod">
          <ac:chgData name="Jacintha Westerink" userId="8afea143-2072-4321-832c-d695a2a40b89" providerId="ADAL" clId="{093FBA53-E7DD-4332-A24B-3BF56981F516}" dt="2022-09-22T08:00:45.934" v="40" actId="26606"/>
          <ac:picMkLst>
            <pc:docMk/>
            <pc:sldMk cId="531203044" sldId="331"/>
            <ac:picMk id="13" creationId="{5F398C19-299E-0AEB-6D6F-1D5252F84AB2}"/>
          </ac:picMkLst>
        </pc:picChg>
        <pc:picChg chg="add mod">
          <ac:chgData name="Jacintha Westerink" userId="8afea143-2072-4321-832c-d695a2a40b89" providerId="ADAL" clId="{093FBA53-E7DD-4332-A24B-3BF56981F516}" dt="2022-09-22T08:00:45.934" v="40" actId="26606"/>
          <ac:picMkLst>
            <pc:docMk/>
            <pc:sldMk cId="531203044" sldId="331"/>
            <ac:picMk id="15" creationId="{9FF97998-385D-ABB6-89FD-A08440411DDC}"/>
          </ac:picMkLst>
        </pc:picChg>
        <pc:picChg chg="add mod">
          <ac:chgData name="Jacintha Westerink" userId="8afea143-2072-4321-832c-d695a2a40b89" providerId="ADAL" clId="{093FBA53-E7DD-4332-A24B-3BF56981F516}" dt="2022-09-22T08:00:45.934" v="40" actId="26606"/>
          <ac:picMkLst>
            <pc:docMk/>
            <pc:sldMk cId="531203044" sldId="331"/>
            <ac:picMk id="17" creationId="{54DBF2E1-B83D-3EE0-AA54-DEE275E54266}"/>
          </ac:picMkLst>
        </pc:picChg>
        <pc:cxnChg chg="add">
          <ac:chgData name="Jacintha Westerink" userId="8afea143-2072-4321-832c-d695a2a40b89" providerId="ADAL" clId="{093FBA53-E7DD-4332-A24B-3BF56981F516}" dt="2022-09-22T08:00:45.934" v="40" actId="26606"/>
          <ac:cxnSpMkLst>
            <pc:docMk/>
            <pc:sldMk cId="531203044" sldId="331"/>
            <ac:cxnSpMk id="20" creationId="{0B91AB35-C3B4-4B70-B3DD-13D63B7DA23D}"/>
          </ac:cxnSpMkLst>
        </pc:cxnChg>
        <pc:cxnChg chg="add del">
          <ac:chgData name="Jacintha Westerink" userId="8afea143-2072-4321-832c-d695a2a40b89" providerId="ADAL" clId="{093FBA53-E7DD-4332-A24B-3BF56981F516}" dt="2022-09-22T08:00:43.468" v="37" actId="26606"/>
          <ac:cxnSpMkLst>
            <pc:docMk/>
            <pc:sldMk cId="531203044" sldId="331"/>
            <ac:cxnSpMk id="24" creationId="{0B91AB35-C3B4-4B70-B3DD-13D63B7DA23D}"/>
          </ac:cxnSpMkLst>
        </pc:cxnChg>
      </pc:sldChg>
      <pc:sldChg chg="del">
        <pc:chgData name="Jacintha Westerink" userId="8afea143-2072-4321-832c-d695a2a40b89" providerId="ADAL" clId="{093FBA53-E7DD-4332-A24B-3BF56981F516}" dt="2022-09-22T07:56:05.588" v="2" actId="47"/>
        <pc:sldMkLst>
          <pc:docMk/>
          <pc:sldMk cId="1900309333" sldId="333"/>
        </pc:sldMkLst>
      </pc:sldChg>
      <pc:sldChg chg="del">
        <pc:chgData name="Jacintha Westerink" userId="8afea143-2072-4321-832c-d695a2a40b89" providerId="ADAL" clId="{093FBA53-E7DD-4332-A24B-3BF56981F516}" dt="2022-09-22T07:56:05.955" v="3" actId="47"/>
        <pc:sldMkLst>
          <pc:docMk/>
          <pc:sldMk cId="497176411" sldId="336"/>
        </pc:sldMkLst>
      </pc:sldChg>
      <pc:sldChg chg="del">
        <pc:chgData name="Jacintha Westerink" userId="8afea143-2072-4321-832c-d695a2a40b89" providerId="ADAL" clId="{093FBA53-E7DD-4332-A24B-3BF56981F516}" dt="2022-09-22T07:56:14.077" v="11" actId="47"/>
        <pc:sldMkLst>
          <pc:docMk/>
          <pc:sldMk cId="1501532886" sldId="337"/>
        </pc:sldMkLst>
      </pc:sldChg>
      <pc:sldChg chg="del">
        <pc:chgData name="Jacintha Westerink" userId="8afea143-2072-4321-832c-d695a2a40b89" providerId="ADAL" clId="{093FBA53-E7DD-4332-A24B-3BF56981F516}" dt="2022-09-22T07:56:15.859" v="14" actId="47"/>
        <pc:sldMkLst>
          <pc:docMk/>
          <pc:sldMk cId="349001860" sldId="338"/>
        </pc:sldMkLst>
      </pc:sldChg>
      <pc:sldChg chg="del">
        <pc:chgData name="Jacintha Westerink" userId="8afea143-2072-4321-832c-d695a2a40b89" providerId="ADAL" clId="{093FBA53-E7DD-4332-A24B-3BF56981F516}" dt="2022-09-22T07:56:08.290" v="7" actId="47"/>
        <pc:sldMkLst>
          <pc:docMk/>
          <pc:sldMk cId="2495685767" sldId="339"/>
        </pc:sldMkLst>
      </pc:sldChg>
      <pc:sldMasterChg chg="del delSldLayout">
        <pc:chgData name="Jacintha Westerink" userId="8afea143-2072-4321-832c-d695a2a40b89" providerId="ADAL" clId="{093FBA53-E7DD-4332-A24B-3BF56981F516}" dt="2022-09-22T07:56:18.385" v="18" actId="47"/>
        <pc:sldMasterMkLst>
          <pc:docMk/>
          <pc:sldMasterMk cId="1928913781" sldId="2147483660"/>
        </pc:sldMasterMkLst>
        <pc:sldLayoutChg chg="del">
          <pc:chgData name="Jacintha Westerink" userId="8afea143-2072-4321-832c-d695a2a40b89" providerId="ADAL" clId="{093FBA53-E7DD-4332-A24B-3BF56981F516}" dt="2022-09-22T07:56:18.385" v="18" actId="47"/>
          <pc:sldLayoutMkLst>
            <pc:docMk/>
            <pc:sldMasterMk cId="1928913781" sldId="2147483660"/>
            <pc:sldLayoutMk cId="3228470723" sldId="2147483661"/>
          </pc:sldLayoutMkLst>
        </pc:sldLayoutChg>
        <pc:sldLayoutChg chg="del">
          <pc:chgData name="Jacintha Westerink" userId="8afea143-2072-4321-832c-d695a2a40b89" providerId="ADAL" clId="{093FBA53-E7DD-4332-A24B-3BF56981F516}" dt="2022-09-22T07:56:18.385" v="18" actId="47"/>
          <pc:sldLayoutMkLst>
            <pc:docMk/>
            <pc:sldMasterMk cId="1928913781" sldId="2147483660"/>
            <pc:sldLayoutMk cId="1338747478" sldId="2147483662"/>
          </pc:sldLayoutMkLst>
        </pc:sldLayoutChg>
        <pc:sldLayoutChg chg="del">
          <pc:chgData name="Jacintha Westerink" userId="8afea143-2072-4321-832c-d695a2a40b89" providerId="ADAL" clId="{093FBA53-E7DD-4332-A24B-3BF56981F516}" dt="2022-09-22T07:56:18.385" v="18" actId="47"/>
          <pc:sldLayoutMkLst>
            <pc:docMk/>
            <pc:sldMasterMk cId="1928913781" sldId="2147483660"/>
            <pc:sldLayoutMk cId="1521794711" sldId="2147483663"/>
          </pc:sldLayoutMkLst>
        </pc:sldLayoutChg>
        <pc:sldLayoutChg chg="del">
          <pc:chgData name="Jacintha Westerink" userId="8afea143-2072-4321-832c-d695a2a40b89" providerId="ADAL" clId="{093FBA53-E7DD-4332-A24B-3BF56981F516}" dt="2022-09-22T07:56:18.385" v="18" actId="47"/>
          <pc:sldLayoutMkLst>
            <pc:docMk/>
            <pc:sldMasterMk cId="1928913781" sldId="2147483660"/>
            <pc:sldLayoutMk cId="2600853795" sldId="2147483664"/>
          </pc:sldLayoutMkLst>
        </pc:sldLayoutChg>
        <pc:sldLayoutChg chg="del">
          <pc:chgData name="Jacintha Westerink" userId="8afea143-2072-4321-832c-d695a2a40b89" providerId="ADAL" clId="{093FBA53-E7DD-4332-A24B-3BF56981F516}" dt="2022-09-22T07:56:18.385" v="18" actId="47"/>
          <pc:sldLayoutMkLst>
            <pc:docMk/>
            <pc:sldMasterMk cId="1928913781" sldId="2147483660"/>
            <pc:sldLayoutMk cId="549183866" sldId="2147483665"/>
          </pc:sldLayoutMkLst>
        </pc:sldLayoutChg>
        <pc:sldLayoutChg chg="del">
          <pc:chgData name="Jacintha Westerink" userId="8afea143-2072-4321-832c-d695a2a40b89" providerId="ADAL" clId="{093FBA53-E7DD-4332-A24B-3BF56981F516}" dt="2022-09-22T07:56:18.385" v="18" actId="47"/>
          <pc:sldLayoutMkLst>
            <pc:docMk/>
            <pc:sldMasterMk cId="1928913781" sldId="2147483660"/>
            <pc:sldLayoutMk cId="4057815991" sldId="2147483666"/>
          </pc:sldLayoutMkLst>
        </pc:sldLayoutChg>
        <pc:sldLayoutChg chg="del">
          <pc:chgData name="Jacintha Westerink" userId="8afea143-2072-4321-832c-d695a2a40b89" providerId="ADAL" clId="{093FBA53-E7DD-4332-A24B-3BF56981F516}" dt="2022-09-22T07:56:18.385" v="18" actId="47"/>
          <pc:sldLayoutMkLst>
            <pc:docMk/>
            <pc:sldMasterMk cId="1928913781" sldId="2147483660"/>
            <pc:sldLayoutMk cId="68454594" sldId="2147483667"/>
          </pc:sldLayoutMkLst>
        </pc:sldLayoutChg>
        <pc:sldLayoutChg chg="del">
          <pc:chgData name="Jacintha Westerink" userId="8afea143-2072-4321-832c-d695a2a40b89" providerId="ADAL" clId="{093FBA53-E7DD-4332-A24B-3BF56981F516}" dt="2022-09-22T07:56:18.385" v="18" actId="47"/>
          <pc:sldLayoutMkLst>
            <pc:docMk/>
            <pc:sldMasterMk cId="1928913781" sldId="2147483660"/>
            <pc:sldLayoutMk cId="1915728195" sldId="2147483668"/>
          </pc:sldLayoutMkLst>
        </pc:sldLayoutChg>
        <pc:sldLayoutChg chg="del">
          <pc:chgData name="Jacintha Westerink" userId="8afea143-2072-4321-832c-d695a2a40b89" providerId="ADAL" clId="{093FBA53-E7DD-4332-A24B-3BF56981F516}" dt="2022-09-22T07:56:18.385" v="18" actId="47"/>
          <pc:sldLayoutMkLst>
            <pc:docMk/>
            <pc:sldMasterMk cId="1928913781" sldId="2147483660"/>
            <pc:sldLayoutMk cId="2759775783" sldId="2147483669"/>
          </pc:sldLayoutMkLst>
        </pc:sldLayoutChg>
        <pc:sldLayoutChg chg="del">
          <pc:chgData name="Jacintha Westerink" userId="8afea143-2072-4321-832c-d695a2a40b89" providerId="ADAL" clId="{093FBA53-E7DD-4332-A24B-3BF56981F516}" dt="2022-09-22T07:56:18.385" v="18" actId="47"/>
          <pc:sldLayoutMkLst>
            <pc:docMk/>
            <pc:sldMasterMk cId="1928913781" sldId="2147483660"/>
            <pc:sldLayoutMk cId="2383371007" sldId="2147483670"/>
          </pc:sldLayoutMkLst>
        </pc:sldLayoutChg>
        <pc:sldLayoutChg chg="del">
          <pc:chgData name="Jacintha Westerink" userId="8afea143-2072-4321-832c-d695a2a40b89" providerId="ADAL" clId="{093FBA53-E7DD-4332-A24B-3BF56981F516}" dt="2022-09-22T07:56:18.385" v="18" actId="47"/>
          <pc:sldLayoutMkLst>
            <pc:docMk/>
            <pc:sldMasterMk cId="1928913781" sldId="2147483660"/>
            <pc:sldLayoutMk cId="3763749605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BC3E-A84C-4224-8517-8D66A623C114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F3017-FBD4-4F03-8588-ACAE7AECBD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E6A97-8A89-495A-ADC7-EB0DE405B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EE414F-464A-4BF0-8300-2376657C1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42D171-E3CE-43B3-827E-4FA3FB06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8DF7B9-903C-4C0E-85EF-92D025C8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8E22F7-6FE5-4023-AAA1-D8B61360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0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46C7D-2108-4737-95BE-C4195FCD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FE1057-E43F-4556-A998-6E860C32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F214D3-0777-4436-ADCC-EF1012D5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CBD16D-1E80-47E4-9239-73284385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497A16-C398-4E58-9904-AEB2786F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06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2E6AEC4-868C-4E77-A8E2-DEEB8DC17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FBB4AB-7D93-4760-8119-42734CF65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665EF6-0029-4CC0-A9C3-E5FDA716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31B1E2-F22E-4D5C-9C25-0340F0EC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12C49C-BC45-4397-9680-2706E016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12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8D4A0-B2FC-4082-8CF9-9894E804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CDE587-123A-4B65-9920-CEC8B94BB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39C82D-EB75-42E7-BCCA-EBA57131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6080AF-84CE-4270-8F9D-805C0EE1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9F7601-5953-42FA-9820-5D36A72F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74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8B081-2ECD-4CC4-8BCE-818A134C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06A46B-9C76-4506-8403-8373EAB93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4DD2DF-3005-44B3-BA05-DF1B42B4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4C0016-5D06-4311-963E-822BB539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28A0FE-0214-4197-B459-113A13A5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09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01A15-0DE0-4D28-B27F-439447CB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B7704C-8A85-459F-AB83-69642822A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1D893E-F4CC-481A-BCF4-58CD56AD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15D98A-62A0-4A22-A4E8-502547A7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A11810-ADBC-4ABD-822E-DA4FCAA3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BE22E3-8A23-48C8-AD9A-9C6D12DB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50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42202-019E-47E9-872C-AE89F2C1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C40BA2-21F8-4B83-ABB5-9951844CC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F5E6FE-4626-4FA1-B7D8-50363D7A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C01039-1461-4ADE-9285-2C7E192F0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613AED-27C2-4B42-8AFD-6C2E4A2AF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B57E03-64B6-46B6-A8B9-7B252BFC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3022B2B-04CC-4846-934A-9DE3EA57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B036DF-6CF2-4544-A087-BDBCF1B8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3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35C8A-5605-4C5A-9EFA-FB31EAD1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5BABF1-7900-4323-85F2-E9DF2A1A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27BF23-5EC4-4B53-B44D-6438C442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58B3EF-1184-480B-BFEE-4F6AA1E5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6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43B5B77-EE1B-41C4-BD65-991B7980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C07810-BAED-49C7-903E-99BF1EC4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3AF0A6-88A9-45B2-962A-4596C5F3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16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31B57-3FDC-4818-AB4F-90168B1F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27316-25F1-48A3-BECF-373558AA5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D096B1-33E1-436A-8034-6C582AD05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DED72E-2012-41CC-AA9E-BED07083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4B18E1-F920-4AC9-8B86-2B5C51DE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174524-6246-4E0A-8ACF-4631AA84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37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8881A-3C1A-472E-86FA-970AAB6B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161CC55-4121-4545-97C7-B67A083A2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4879CF-8534-422E-848A-B905A22C2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659952-4136-467C-BDAE-E0C71391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993382-2B5D-44DB-A5BE-4336BAEC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4BABC3-6CD3-4EBC-B8DC-2D35F9E1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37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53BB85-2F30-42C4-A3DB-C2C9E213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F035B0-3787-4D7C-978A-21599A243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0627EC-7D88-4186-A588-8C1233CC5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EC5B-322D-46D3-AF1D-6BE62478C50E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464244-AE93-4FC3-98B2-B1AF480C4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2453A2-19BE-4D1B-8120-E007B86EA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56F91-1B0E-4554-8D50-299978E1A9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39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15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23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F398C19-299E-0AEB-6D6F-1D5252F8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3" y="639763"/>
            <a:ext cx="2854325" cy="22669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FF97998-385D-ABB6-89FD-A0844041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650" y="639763"/>
            <a:ext cx="2297113" cy="22669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0FE37F-54F8-B9AB-C3A7-D7BC00F1A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63" y="2974975"/>
            <a:ext cx="2025650" cy="1447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662E947-1477-4685-7472-31D132E45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975" y="2974975"/>
            <a:ext cx="1555750" cy="14478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534AA6B-86E2-36DB-2EC0-7CDA92439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1400" y="2974975"/>
            <a:ext cx="1504950" cy="14478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4DBF2E1-B83D-3EE0-AA54-DEE275E54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63" y="4491038"/>
            <a:ext cx="2087563" cy="17272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ECFB20A-AEB0-AF1A-D44F-CB27698F6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0888" y="4491038"/>
            <a:ext cx="3065463" cy="1727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9A86FD2-8FDC-482C-BE7A-B5271BE5B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Plantenziekten</a:t>
            </a:r>
          </a:p>
        </p:txBody>
      </p:sp>
    </p:spTree>
    <p:extLst>
      <p:ext uri="{BB962C8B-B14F-4D97-AF65-F5344CB8AC3E}">
        <p14:creationId xmlns:p14="http://schemas.microsoft.com/office/powerpoint/2010/main" val="53120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33767EF-711F-4B37-A859-B3A9699A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1607227"/>
            <a:ext cx="9528386" cy="45736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636A307-F345-4F23-8CB8-C326686F9F5C}"/>
              </a:ext>
            </a:extLst>
          </p:cNvPr>
          <p:cNvSpPr txBox="1"/>
          <p:nvPr/>
        </p:nvSpPr>
        <p:spPr>
          <a:xfrm flipH="1">
            <a:off x="965200" y="900668"/>
            <a:ext cx="1122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Milieuvriendelijke en chemische  bestrijdingsmiddelen</a:t>
            </a:r>
          </a:p>
        </p:txBody>
      </p:sp>
    </p:spTree>
    <p:extLst>
      <p:ext uri="{BB962C8B-B14F-4D97-AF65-F5344CB8AC3E}">
        <p14:creationId xmlns:p14="http://schemas.microsoft.com/office/powerpoint/2010/main" val="120683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B50C576-D4AD-4163-BE9C-F349753CF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780857"/>
            <a:ext cx="10448925" cy="40481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CE6D1EA-08AF-41CE-8A8F-9A64530A3A3C}"/>
              </a:ext>
            </a:extLst>
          </p:cNvPr>
          <p:cNvSpPr txBox="1"/>
          <p:nvPr/>
        </p:nvSpPr>
        <p:spPr>
          <a:xfrm>
            <a:off x="871537" y="835978"/>
            <a:ext cx="3013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Verpakkingen</a:t>
            </a:r>
          </a:p>
        </p:txBody>
      </p:sp>
    </p:spTree>
    <p:extLst>
      <p:ext uri="{BB962C8B-B14F-4D97-AF65-F5344CB8AC3E}">
        <p14:creationId xmlns:p14="http://schemas.microsoft.com/office/powerpoint/2010/main" val="383827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58431CF-77BB-46AE-97BF-2F7896B0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005012"/>
            <a:ext cx="10487025" cy="40671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573905D-8500-4ACE-B0F4-070896CB1395}"/>
              </a:ext>
            </a:extLst>
          </p:cNvPr>
          <p:cNvSpPr txBox="1"/>
          <p:nvPr/>
        </p:nvSpPr>
        <p:spPr>
          <a:xfrm>
            <a:off x="852487" y="944880"/>
            <a:ext cx="1063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Gebruiksvormen</a:t>
            </a:r>
            <a:r>
              <a:rPr lang="nl-NL" sz="4000" dirty="0">
                <a:solidFill>
                  <a:schemeClr val="bg1"/>
                </a:solidFill>
              </a:rPr>
              <a:t> van bestrijdingsmiddelen</a:t>
            </a:r>
          </a:p>
        </p:txBody>
      </p:sp>
    </p:spTree>
    <p:extLst>
      <p:ext uri="{BB962C8B-B14F-4D97-AF65-F5344CB8AC3E}">
        <p14:creationId xmlns:p14="http://schemas.microsoft.com/office/powerpoint/2010/main" val="272500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C837C7F-3B57-43C7-8579-6EBD368D3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73" y="1274783"/>
            <a:ext cx="3929687" cy="448680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A8317DE-F25C-4D4F-8E78-52146D007EDA}"/>
              </a:ext>
            </a:extLst>
          </p:cNvPr>
          <p:cNvSpPr txBox="1"/>
          <p:nvPr/>
        </p:nvSpPr>
        <p:spPr>
          <a:xfrm>
            <a:off x="5804919" y="2782669"/>
            <a:ext cx="47763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Plantpin: </a:t>
            </a:r>
          </a:p>
          <a:p>
            <a:r>
              <a:rPr lang="nl-NL" sz="2600" dirty="0"/>
              <a:t>kartonnen kaartjes met een bestrijdingsmiddel erop.</a:t>
            </a:r>
          </a:p>
        </p:txBody>
      </p:sp>
    </p:spTree>
    <p:extLst>
      <p:ext uri="{BB962C8B-B14F-4D97-AF65-F5344CB8AC3E}">
        <p14:creationId xmlns:p14="http://schemas.microsoft.com/office/powerpoint/2010/main" val="307281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231AD8D-20BD-433E-81C9-597665D64485}"/>
              </a:ext>
            </a:extLst>
          </p:cNvPr>
          <p:cNvSpPr txBox="1"/>
          <p:nvPr/>
        </p:nvSpPr>
        <p:spPr>
          <a:xfrm>
            <a:off x="685800" y="1112819"/>
            <a:ext cx="108703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PLANTENZIEKTEN</a:t>
            </a:r>
          </a:p>
          <a:p>
            <a:endParaRPr lang="nl-NL" sz="3600" dirty="0"/>
          </a:p>
          <a:p>
            <a:r>
              <a:rPr lang="nl-NL" dirty="0"/>
              <a:t>Verdelen in drie grote groepen: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Infecties:	veroorzaakt door schimmels, bacteriën en virussen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Aantasting door dieren:		zoals insecten, spinachtigen en aaltjes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Schade door verkeerde behandeling:	onjuiste standplaats, waardoor </a:t>
            </a:r>
            <a:r>
              <a:rPr lang="nl-NL" dirty="0" err="1"/>
              <a:t>oa</a:t>
            </a:r>
            <a:r>
              <a:rPr lang="nl-NL" dirty="0"/>
              <a:t> gebrekziekten of						overmaat verschijnselen kunnen optreden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Voor een juiste behandeling is het van belang een ziekte of aantasting te herkennen. Dat gebeurt aan de hand van het schadebeeld. 		</a:t>
            </a:r>
          </a:p>
        </p:txBody>
      </p:sp>
    </p:spTree>
    <p:extLst>
      <p:ext uri="{BB962C8B-B14F-4D97-AF65-F5344CB8AC3E}">
        <p14:creationId xmlns:p14="http://schemas.microsoft.com/office/powerpoint/2010/main" val="407721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E3F77EC-6FAF-44A7-BB1E-27036189B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3" y="1688634"/>
            <a:ext cx="9570720" cy="198406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7C9DAB8-B2F0-4E3F-806C-36C46131A6BD}"/>
              </a:ext>
            </a:extLst>
          </p:cNvPr>
          <p:cNvSpPr txBox="1"/>
          <p:nvPr/>
        </p:nvSpPr>
        <p:spPr>
          <a:xfrm>
            <a:off x="881062" y="802640"/>
            <a:ext cx="573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Infecties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7D2E87A-AE08-4AA0-8774-3A9621BEF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" y="3792817"/>
            <a:ext cx="9570720" cy="24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6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CA336E8-3EDC-4905-990F-7D4D83F8E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909762"/>
            <a:ext cx="102965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1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B947020-8AAA-49F2-BFFF-5312567A64A2}"/>
              </a:ext>
            </a:extLst>
          </p:cNvPr>
          <p:cNvSpPr txBox="1"/>
          <p:nvPr/>
        </p:nvSpPr>
        <p:spPr>
          <a:xfrm>
            <a:off x="1056640" y="631577"/>
            <a:ext cx="675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Aantasting door dieren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31B240-A11A-4C23-A53B-C2A101BD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" y="1509359"/>
            <a:ext cx="9824720" cy="22701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4E53C73-7288-479C-BB5B-5A303AC05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41" y="4052575"/>
            <a:ext cx="9824720" cy="184946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11E1DFA-FC26-487D-96F0-B3330986ED80}"/>
              </a:ext>
            </a:extLst>
          </p:cNvPr>
          <p:cNvSpPr txBox="1"/>
          <p:nvPr/>
        </p:nvSpPr>
        <p:spPr>
          <a:xfrm>
            <a:off x="5897880" y="5348641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</a:t>
            </a:r>
            <a:r>
              <a:rPr lang="nl-NL" sz="1400" dirty="0"/>
              <a:t>plakkerig blad</a:t>
            </a:r>
          </a:p>
        </p:txBody>
      </p:sp>
    </p:spTree>
    <p:extLst>
      <p:ext uri="{BB962C8B-B14F-4D97-AF65-F5344CB8AC3E}">
        <p14:creationId xmlns:p14="http://schemas.microsoft.com/office/powerpoint/2010/main" val="73944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EF47C2-E8BE-4FD7-8ED5-0638D937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668417"/>
            <a:ext cx="9955530" cy="38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568C35F-1507-44A2-963F-1A0E63CE7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1354604"/>
            <a:ext cx="9784080" cy="47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9B7B036-11A0-4C67-9B05-B5A4EBC09876}"/>
              </a:ext>
            </a:extLst>
          </p:cNvPr>
          <p:cNvSpPr txBox="1"/>
          <p:nvPr/>
        </p:nvSpPr>
        <p:spPr>
          <a:xfrm>
            <a:off x="1249680" y="995680"/>
            <a:ext cx="826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Verkeerde behandeling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BAAF549-B178-4D32-870B-BD52E7CA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347912"/>
            <a:ext cx="103822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93F5B38-3BEB-4F6B-9BA1-7BE79A69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2185175"/>
            <a:ext cx="9735185" cy="362666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74884C-B048-41DF-9923-C781C3D7B8CA}"/>
              </a:ext>
            </a:extLst>
          </p:cNvPr>
          <p:cNvSpPr txBox="1"/>
          <p:nvPr/>
        </p:nvSpPr>
        <p:spPr>
          <a:xfrm>
            <a:off x="1137920" y="1087120"/>
            <a:ext cx="829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Bestrijding</a:t>
            </a:r>
            <a:r>
              <a:rPr lang="nl-NL" sz="4000" dirty="0">
                <a:solidFill>
                  <a:schemeClr val="bg1"/>
                </a:solidFill>
              </a:rPr>
              <a:t> van schadebeelden</a:t>
            </a:r>
          </a:p>
        </p:txBody>
      </p:sp>
    </p:spTree>
    <p:extLst>
      <p:ext uri="{BB962C8B-B14F-4D97-AF65-F5344CB8AC3E}">
        <p14:creationId xmlns:p14="http://schemas.microsoft.com/office/powerpoint/2010/main" val="42334939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B007C67F9A847839FCBD3555DADE1" ma:contentTypeVersion="10" ma:contentTypeDescription="Een nieuw document maken." ma:contentTypeScope="" ma:versionID="84f5f920a671a8b995db61f3bdabe292">
  <xsd:schema xmlns:xsd="http://www.w3.org/2001/XMLSchema" xmlns:xs="http://www.w3.org/2001/XMLSchema" xmlns:p="http://schemas.microsoft.com/office/2006/metadata/properties" xmlns:ns2="5a7baa64-63c8-4e50-b88d-0a2b46a4dc7e" xmlns:ns3="90dad8e8-e9f4-4bab-8d98-c1dd60a18116" targetNamespace="http://schemas.microsoft.com/office/2006/metadata/properties" ma:root="true" ma:fieldsID="fcace1c867766613028c84062c035eee" ns2:_="" ns3:_="">
    <xsd:import namespace="5a7baa64-63c8-4e50-b88d-0a2b46a4dc7e"/>
    <xsd:import namespace="90dad8e8-e9f4-4bab-8d98-c1dd60a18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baa64-63c8-4e50-b88d-0a2b46a4d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ad8e8-e9f4-4bab-8d98-c1dd60a18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924551-DC3F-4137-B3FE-46CC2CC7F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7baa64-63c8-4e50-b88d-0a2b46a4dc7e"/>
    <ds:schemaRef ds:uri="90dad8e8-e9f4-4bab-8d98-c1dd60a181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47ADB-A997-47F2-A986-13044E776033}">
  <ds:schemaRefs>
    <ds:schemaRef ds:uri="90dad8e8-e9f4-4bab-8d98-c1dd60a18116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5a7baa64-63c8-4e50-b88d-0a2b46a4dc7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177DD5-51AE-49F9-963B-F733A5E7D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108</Words>
  <Application>Microsoft Office PowerPoint</Application>
  <PresentationFormat>Breedbeeld</PresentationFormat>
  <Paragraphs>22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Plantenziekten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groene keten</dc:title>
  <dc:creator>Ruud Teutelink</dc:creator>
  <cp:lastModifiedBy>Jacintha Westerink</cp:lastModifiedBy>
  <cp:revision>64</cp:revision>
  <dcterms:created xsi:type="dcterms:W3CDTF">2019-09-05T07:49:43Z</dcterms:created>
  <dcterms:modified xsi:type="dcterms:W3CDTF">2022-09-22T08:04:25Z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0x0101001F1B007C67F9A847839FCBD3555DADE1</vt:lpwstr>
  </property>
</Properties>
</file>